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7" r:id="rId5"/>
    <p:sldId id="259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E8A9-4EF6-440C-8510-2EC6CD2F6A2F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21B5C3-6B96-4C77-A44F-451CCA9308D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E8A9-4EF6-440C-8510-2EC6CD2F6A2F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B5C3-6B96-4C77-A44F-451CCA9308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E8A9-4EF6-440C-8510-2EC6CD2F6A2F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B5C3-6B96-4C77-A44F-451CCA9308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E8A9-4EF6-440C-8510-2EC6CD2F6A2F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B5C3-6B96-4C77-A44F-451CCA9308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E8A9-4EF6-440C-8510-2EC6CD2F6A2F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B5C3-6B96-4C77-A44F-451CCA9308D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E8A9-4EF6-440C-8510-2EC6CD2F6A2F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B5C3-6B96-4C77-A44F-451CCA9308D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E8A9-4EF6-440C-8510-2EC6CD2F6A2F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B5C3-6B96-4C77-A44F-451CCA9308D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E8A9-4EF6-440C-8510-2EC6CD2F6A2F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B5C3-6B96-4C77-A44F-451CCA9308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E8A9-4EF6-440C-8510-2EC6CD2F6A2F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B5C3-6B96-4C77-A44F-451CCA9308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E8A9-4EF6-440C-8510-2EC6CD2F6A2F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B5C3-6B96-4C77-A44F-451CCA9308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E8A9-4EF6-440C-8510-2EC6CD2F6A2F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1B5C3-6B96-4C77-A44F-451CCA9308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0F2E8A9-4EF6-440C-8510-2EC6CD2F6A2F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21B5C3-6B96-4C77-A44F-451CCA9308D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Ghidul%20Facilitatorului_Da%20BLOCK%20agresivitatii.pdf" TargetMode="External"/><Relationship Id="rId2" Type="http://schemas.openxmlformats.org/officeDocument/2006/relationships/hyperlink" Target="https://oradenet.salvaticopiii.ro/block-agresivitati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hyperlink" Target="https://oradenet.salvaticopiii.ro/block-agresivitati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oradenet.salvaticopiii.ro/concurs201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905000"/>
            <a:ext cx="8229600" cy="1600200"/>
          </a:xfrm>
        </p:spPr>
        <p:txBody>
          <a:bodyPr/>
          <a:lstStyle/>
          <a:p>
            <a:r>
              <a:rPr lang="vi-VN" dirty="0">
                <a:effectLst/>
              </a:rPr>
              <a:t>Dă BLOCK agresivității! Şi „glumele” dor. Stop cyberbullying!”.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724400" y="5943600"/>
            <a:ext cx="4419600" cy="38100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Claudia </a:t>
            </a:r>
            <a:r>
              <a:rPr lang="en-US" dirty="0" err="1" smtClean="0"/>
              <a:t>Armenciu</a:t>
            </a:r>
            <a:endParaRPr lang="ro-RO" dirty="0" smtClean="0"/>
          </a:p>
          <a:p>
            <a:pPr marL="0" indent="0" algn="ctr">
              <a:buNone/>
            </a:pPr>
            <a:r>
              <a:rPr lang="ro-RO" dirty="0" smtClean="0"/>
              <a:t>27.02.2019</a:t>
            </a:r>
            <a:endParaRPr lang="en-US" dirty="0"/>
          </a:p>
        </p:txBody>
      </p:sp>
      <p:pic>
        <p:nvPicPr>
          <p:cNvPr id="1026" name="Picture 2" descr="F:\2018-2019\portofoliu\Voluntariat Ora de net\activitati\Activ I 29.10.2018\da-block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502" y="0"/>
            <a:ext cx="165134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2018-2019\portofoliu\Voluntariat Ora de net\44559132_10215012613722790_4639393445159370752_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05592"/>
            <a:ext cx="5841580" cy="20139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5522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52163" cy="685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b="1" dirty="0">
                <a:effectLst/>
              </a:rPr>
              <a:t>BILANȚ 2018: Bullying-</a:t>
            </a:r>
            <a:r>
              <a:rPr lang="en-US" sz="2400" b="1" dirty="0" err="1">
                <a:effectLst/>
              </a:rPr>
              <a:t>ul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în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școli</a:t>
            </a:r>
            <a:r>
              <a:rPr lang="en-US" sz="2400" b="1" dirty="0">
                <a:effectLst/>
              </a:rPr>
              <a:t>, </a:t>
            </a:r>
            <a:r>
              <a:rPr lang="en-US" sz="2400" b="1" dirty="0" err="1">
                <a:effectLst/>
              </a:rPr>
              <a:t>în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 smtClean="0">
                <a:effectLst/>
              </a:rPr>
              <a:t>creștere</a:t>
            </a:r>
            <a:r>
              <a:rPr lang="en-US" sz="2400" b="1" dirty="0" smtClean="0">
                <a:effectLst/>
              </a:rPr>
              <a:t>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07889" cy="4724400"/>
          </a:xfrm>
        </p:spPr>
        <p:txBody>
          <a:bodyPr>
            <a:noAutofit/>
          </a:bodyPr>
          <a:lstStyle/>
          <a:p>
            <a:pPr algn="just"/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Numărul cazurilor de abuz de tip bullying raportate la Asociația Telefonul Copilului a crescut dramatic în anul 2018. </a:t>
            </a:r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 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anul precedent, în 2018 au fost cu 2.212 mai multe cazuri</a:t>
            </a:r>
            <a:r>
              <a:rPr lang="vi-V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Asociația Telefonul Copilului a înregistrat în anul 2018 o creștere de 42,62% a numărului de cazuri de abuz de tip bullying raportate, cu 2.212 mai multe sesizări comparativ cu anul 2017. Formele abuzului de tip bullying sesizate au fost:</a:t>
            </a:r>
          </a:p>
          <a:p>
            <a:pPr lvl="1" algn="just"/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insulte, jigniri, porecle, sarcasm (53,07%);</a:t>
            </a:r>
          </a:p>
          <a:p>
            <a:pPr lvl="1" algn="just"/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loviri, îmbrânciri (28,07%);</a:t>
            </a:r>
          </a:p>
          <a:p>
            <a:pPr lvl="1" algn="just"/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intimidare, denigrare, insulte cu privire la relații și statutul social (18,86%).</a:t>
            </a:r>
          </a:p>
          <a:p>
            <a:pPr algn="just"/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77,22% dintre aceste cazuri au avut loc în școală/gradiniță, iar 22,78% în spațiul public.</a:t>
            </a:r>
          </a:p>
          <a:p>
            <a:pPr algn="just"/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Numărul total de apeluri înregistrate la numărul 116 111, linia europeană de asistenţă pentru copii, gestionată în România de Asociaţia Telefonul Copilului, cu susținerea Telekom Romania, a fost în anul 2018 de 101.340.</a:t>
            </a:r>
            <a:endParaRPr lang="vi-V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363" y="152400"/>
            <a:ext cx="165134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62484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https://local.oradesibiu.ro/2019/02/21/bilant-2018-bullying-ul-in-scoli-in-crestere-tot-mai-multi-copii-abuzati-de-parinti/?utm_source=dlvr.it&amp;utm_medium=facebook&amp;utm_campaign=ora%20de%20sibiu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10932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483076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2018-10-09 </a:t>
            </a:r>
            <a:r>
              <a:rPr lang="vi-V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 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Net lansează inițiativa „Dă BLOCK agresivității</a:t>
            </a:r>
            <a:r>
              <a:rPr lang="vi-V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Proiectul educațional „Dă BLOCK agresivității!” este o inițiativă națională lansată în cadrul programului european Ora de Net și susținută de Orange România.</a:t>
            </a:r>
            <a:r>
              <a:rPr lang="vi-VN" sz="2000" dirty="0">
                <a:solidFill>
                  <a:schemeClr val="tx1"/>
                </a:solidFill>
              </a:rPr>
              <a:t> </a:t>
            </a:r>
            <a:endParaRPr lang="vi-VN" sz="20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 a reduce și combate fenomenul de cyberbullying, echipa Ora de Net pune la dispoziția cadrelor didactice un pachet de resurse care conține atât o serie de clipuri video care abordează acest subiect, cât și planuri pentru 3 lecții care pot fi implementate la clasă cu elevii. 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oradenet.salvaticopiii.ro/block-agresivitatii</a:t>
            </a:r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Ghidul facilitatorului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988" y="76200"/>
            <a:ext cx="165134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702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534400" cy="49831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o-RO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nitiativei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lansat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Salvati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Romania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s-au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alaturat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2.400 de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cadre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didactice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726 de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scoli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peste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46.000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parinti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specialisti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nivel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national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recente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realizate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catre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Salvati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arata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 54%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victime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comportamente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tip cyberbullying,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procentul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fiind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semnificativ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ridicat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randul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fetelor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elevilor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liceu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69%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acestia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primit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mesaje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jignitoare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suparatoare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30% au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exclusi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dintr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-un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dintr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activitate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Internet. 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asemenea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25%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hartuiti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persoane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straine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988" y="76200"/>
            <a:ext cx="165134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5400" y="6231980"/>
            <a:ext cx="7543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https://www.dcnews.ro/salvati-copiii-romania-a-lansat-initiativa-da-block-agresivitatii_639349.html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11319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602673"/>
            <a:ext cx="6705600" cy="1302327"/>
          </a:xfrm>
        </p:spPr>
        <p:txBody>
          <a:bodyPr>
            <a:normAutofit/>
          </a:bodyPr>
          <a:lstStyle/>
          <a:p>
            <a:endParaRPr lang="ro-RO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Vizionare filmulețe, 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discuții</a:t>
            </a:r>
          </a:p>
          <a:p>
            <a:pPr marL="457200" lvl="1" indent="0">
              <a:buNone/>
            </a:pP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://oradenet.salvaticopiii.ro/block-agresivitatii </a:t>
            </a:r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988" y="76200"/>
            <a:ext cx="165134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81000" y="76200"/>
            <a:ext cx="6324600" cy="1066800"/>
          </a:xfrm>
        </p:spPr>
        <p:txBody>
          <a:bodyPr/>
          <a:lstStyle/>
          <a:p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Activitatea </a:t>
            </a:r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/>
          </a:p>
        </p:txBody>
      </p:sp>
      <p:pic>
        <p:nvPicPr>
          <p:cNvPr id="3075" name="Picture 3" descr="F:\2018-2019\portofoliu\Voluntariat Ora de net\activitati\Activ I 29.10.2018\laptop-infographi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91000"/>
            <a:ext cx="4752975" cy="223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2018-2019\portofoliu\Voluntariat Ora de net\activitati\Activ I 29.10.2018\Captu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981200"/>
            <a:ext cx="5334000" cy="195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55633"/>
            <a:ext cx="3551815" cy="219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3575050" cy="189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000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19245"/>
            <a:ext cx="8763000" cy="4525963"/>
          </a:xfrm>
        </p:spPr>
        <p:txBody>
          <a:bodyPr>
            <a:normAutofit/>
          </a:bodyPr>
          <a:lstStyle/>
          <a:p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inceput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urmari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data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episoade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urmata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scurte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discutii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despre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personaje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actiunile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Elevii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impartiti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au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primit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cate o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 au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ipostaze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victima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martor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agresor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trebuit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raspunda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anumite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intrebari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legate de cum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evit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situatii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Concluziile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cyberbulling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scris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frunzele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988" y="76200"/>
            <a:ext cx="165134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6200" y="76200"/>
            <a:ext cx="5029200" cy="914400"/>
          </a:xfrm>
        </p:spPr>
        <p:txBody>
          <a:bodyPr/>
          <a:lstStyle/>
          <a:p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Activitatea </a:t>
            </a:r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27"/>
          <a:stretch/>
        </p:blipFill>
        <p:spPr bwMode="auto">
          <a:xfrm>
            <a:off x="2057400" y="4038842"/>
            <a:ext cx="4724400" cy="155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352800"/>
            <a:ext cx="2154910" cy="303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F:\2018-2019\portofoliu\Voluntariat Ora de net\activitati\sticker-perete-copac-rame-foto-28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08999"/>
            <a:ext cx="1905000" cy="207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0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24" y="1066801"/>
            <a:ext cx="9054575" cy="2438400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discutii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cyberbullyng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protagonisti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scolii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noastre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Elevii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care 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victima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agresorul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martorii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povestii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da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face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comentarii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jignitoare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sfarsit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impreuna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urmarile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consecintele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aparea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victime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au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victime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orice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tip de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bullyng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agresori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agreseaza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online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offline). </a:t>
            </a:r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Elevii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afise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-381000" y="76200"/>
            <a:ext cx="632460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Activitatea 3</a:t>
            </a:r>
            <a:endParaRPr lang="en-US" dirty="0"/>
          </a:p>
        </p:txBody>
      </p:sp>
      <p:pic>
        <p:nvPicPr>
          <p:cNvPr id="5122" name="Picture 2" descr="F:\2018-2019\portofoliu\Voluntariat Ora de net\activitati\Activ III 12.11.2018\20181112_1354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6" t="8929" r="26302"/>
          <a:stretch/>
        </p:blipFill>
        <p:spPr bwMode="auto">
          <a:xfrm>
            <a:off x="6096000" y="3124200"/>
            <a:ext cx="2514600" cy="173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2018-2019\portofoliu\Voluntariat Ora de net\activitati\Activ III 20.11.2018\CYBERBULLY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53000"/>
            <a:ext cx="2179427" cy="177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2018-2019\portofoliu\Voluntariat Ora de net\activitati\Activ III 20.11.2018\Anti Cyber-Bullying Poster - Cazan K.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04026"/>
            <a:ext cx="1946578" cy="145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2018-2019\portofoliu\Voluntariat Ora de net\activitati\Activ III 20.11.2018\stop cyberbully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66454"/>
            <a:ext cx="2494572" cy="155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93066"/>
            <a:ext cx="2877508" cy="226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24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5344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februarie – 12 aprilie 2019</a:t>
            </a: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Concursul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"Aleg conştient. Stop dependenţei de Internet!"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este o iniţiativă lansată de Organizaţia Salvaţi Copiii în cadrul programului Ora de Net (www.oradenet.ro). </a:t>
            </a:r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Partenerii 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acestei iniţiative educaţionale sunt: Ministerul Educației Naţionale, Autoritatea Naţională pentru Protecţia Drepturilor Copilului şi Adopţie şi Institutul de Cercetare și Prevenire a Criminalității. Demersul beneficiază de susținerea Orange</a:t>
            </a:r>
            <a:r>
              <a:rPr lang="vi-V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://oradenet.salvaticopiii.ro/concurs2019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988" y="76200"/>
            <a:ext cx="165134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903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63</TotalTime>
  <Words>461</Words>
  <Application>Microsoft Office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Executive</vt:lpstr>
      <vt:lpstr>Dă BLOCK agresivității! Şi „glumele” dor. Stop cyberbullying!”.</vt:lpstr>
      <vt:lpstr>BILANȚ 2018: Bullying-ul în școli, în creștere </vt:lpstr>
      <vt:lpstr>PowerPoint Presentation</vt:lpstr>
      <vt:lpstr>PowerPoint Presentation</vt:lpstr>
      <vt:lpstr>Activitatea 1</vt:lpstr>
      <vt:lpstr>Activitatea 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Bogdan Armenciu</dc:creator>
  <cp:lastModifiedBy>Bogdan Armenciu</cp:lastModifiedBy>
  <cp:revision>7</cp:revision>
  <dcterms:created xsi:type="dcterms:W3CDTF">2019-02-26T20:58:46Z</dcterms:created>
  <dcterms:modified xsi:type="dcterms:W3CDTF">2019-02-26T22:01:48Z</dcterms:modified>
</cp:coreProperties>
</file>